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0806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75" d="100"/>
          <a:sy n="75" d="100"/>
        </p:scale>
        <p:origin x="-396" y="-90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30D848B1-99B7-4D6C-8CB4-8B62D596868D}" type="slidenum">
              <a:rPr lang="en-US" altLang="zh-CN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altLang="zh-CN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altLang="zh-CN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altLang="zh-CN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0713" y="228600"/>
            <a:ext cx="6318250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3F42B50C-EC47-46FE-8D82-D6F644D3EF17}" type="slidenum">
              <a:rPr lang="en-US" altLang="zh-CN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altLang="zh-CN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altLang="zh-CN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altLang="zh-CN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79774" y="263526"/>
            <a:ext cx="9261574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9775" y="1677988"/>
            <a:ext cx="9256323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8" y="5803900"/>
            <a:ext cx="3032939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08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73207" y="280988"/>
            <a:ext cx="2331145" cy="5683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8023" y="280988"/>
            <a:ext cx="6827174" cy="5683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7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4406901"/>
            <a:ext cx="856853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06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8023" y="1727200"/>
            <a:ext cx="4578284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17" y="1727200"/>
            <a:ext cx="4580035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26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1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1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1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69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58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5" y="273051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2" y="1435101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0569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3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3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3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455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023" y="280989"/>
            <a:ext cx="9326329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023" y="1727200"/>
            <a:ext cx="9326329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7101941" y="6229350"/>
            <a:ext cx="2707418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110625AE-6C27-4685-853A-6D3CD692B1B1}" type="slidenum">
              <a:rPr lang="en-US" altLang="zh-CN" sz="900">
                <a:ea typeface="宋体" charset="-122"/>
              </a:rPr>
              <a:pPr algn="r">
                <a:lnSpc>
                  <a:spcPct val="90000"/>
                </a:lnSpc>
              </a:pPr>
              <a:t>‹#›</a:t>
            </a:fld>
            <a:r>
              <a:rPr lang="en-US" altLang="zh-CN" sz="900">
                <a:ea typeface="宋体" charset="-122"/>
              </a:rPr>
              <a:t> /</a:t>
            </a:r>
          </a:p>
          <a:p>
            <a:pPr algn="r">
              <a:lnSpc>
                <a:spcPct val="90000"/>
              </a:lnSpc>
            </a:pPr>
            <a:r>
              <a:rPr lang="en-US" altLang="zh-CN" sz="900">
                <a:ea typeface="宋体" charset="-122"/>
              </a:rPr>
              <a:t>GE Title or job number /</a:t>
            </a:r>
          </a:p>
          <a:p>
            <a:pPr algn="r">
              <a:lnSpc>
                <a:spcPct val="90000"/>
              </a:lnSpc>
            </a:pPr>
            <a:fld id="{0644D90F-87C0-4FC6-8403-037B057F2BC2}" type="datetime1">
              <a:rPr lang="en-US" altLang="zh-CN" sz="900">
                <a:ea typeface="宋体" charset="-122"/>
              </a:rPr>
              <a:pPr algn="r">
                <a:lnSpc>
                  <a:spcPct val="90000"/>
                </a:lnSpc>
              </a:pPr>
              <a:t>7/2/2011</a:t>
            </a:fld>
            <a:endParaRPr lang="en-US" altLang="zh-CN">
              <a:ea typeface="宋体" charset="-122"/>
            </a:endParaRPr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2" y="6078538"/>
            <a:ext cx="194437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94" y="0"/>
            <a:ext cx="484943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 bwMode="auto">
          <a:xfrm>
            <a:off x="7465031" y="3429000"/>
            <a:ext cx="2232422" cy="1515979"/>
          </a:xfrm>
          <a:prstGeom prst="wedgeRoundRectCallout">
            <a:avLst>
              <a:gd name="adj1" fmla="val -103292"/>
              <a:gd name="adj2" fmla="val 5932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4800" b="1" dirty="0">
                <a:solidFill>
                  <a:schemeClr val="accent4"/>
                </a:solidFill>
                <a:latin typeface="华文中宋" pitchFamily="2" charset="-122"/>
                <a:ea typeface="华文中宋" pitchFamily="2" charset="-122"/>
              </a:rPr>
              <a:t>已填完</a:t>
            </a:r>
            <a:endParaRPr lang="zh-CN" altLang="zh-CN" sz="4800" b="1" dirty="0">
              <a:solidFill>
                <a:schemeClr val="accent4"/>
              </a:solidFill>
              <a:latin typeface="华文中宋" pitchFamily="2" charset="-122"/>
              <a:ea typeface="华文中宋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2769704" y="2716696"/>
            <a:ext cx="722548" cy="820157"/>
          </a:xfrm>
          <a:custGeom>
            <a:avLst/>
            <a:gdLst>
              <a:gd name="connsiteX0" fmla="*/ 0 w 722548"/>
              <a:gd name="connsiteY0" fmla="*/ 0 h 820157"/>
              <a:gd name="connsiteX1" fmla="*/ 172279 w 722548"/>
              <a:gd name="connsiteY1" fmla="*/ 318052 h 820157"/>
              <a:gd name="connsiteX2" fmla="*/ 397566 w 722548"/>
              <a:gd name="connsiteY2" fmla="*/ 145774 h 820157"/>
              <a:gd name="connsiteX3" fmla="*/ 410818 w 722548"/>
              <a:gd name="connsiteY3" fmla="*/ 543339 h 8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548" h="820157">
                <a:moveTo>
                  <a:pt x="0" y="0"/>
                </a:moveTo>
                <a:cubicBezTo>
                  <a:pt x="53009" y="146878"/>
                  <a:pt x="106018" y="293756"/>
                  <a:pt x="172279" y="318052"/>
                </a:cubicBezTo>
                <a:cubicBezTo>
                  <a:pt x="238540" y="342348"/>
                  <a:pt x="357810" y="108226"/>
                  <a:pt x="397566" y="145774"/>
                </a:cubicBezTo>
                <a:cubicBezTo>
                  <a:pt x="437322" y="183322"/>
                  <a:pt x="1099931" y="1334052"/>
                  <a:pt x="410818" y="543339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082741" y="1598732"/>
            <a:ext cx="795130" cy="4924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04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049792" y="2650436"/>
            <a:ext cx="2093113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rPr>
              <a:t>2011-09-018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06936" y="2279380"/>
            <a:ext cx="318232" cy="215443"/>
            <a:chOff x="2915476" y="2650436"/>
            <a:chExt cx="318232" cy="215443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2915476" y="2650436"/>
              <a:ext cx="119270" cy="2154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接连接符 18"/>
            <p:cNvCxnSpPr/>
            <p:nvPr/>
          </p:nvCxnSpPr>
          <p:spPr bwMode="auto">
            <a:xfrm flipH="1">
              <a:off x="3034922" y="2650436"/>
              <a:ext cx="198786" cy="2154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组合 30"/>
          <p:cNvGrpSpPr/>
          <p:nvPr/>
        </p:nvGrpSpPr>
        <p:grpSpPr>
          <a:xfrm>
            <a:off x="463820" y="119270"/>
            <a:ext cx="8825948" cy="6553943"/>
            <a:chOff x="463820" y="119270"/>
            <a:chExt cx="8825948" cy="655394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20" y="119270"/>
              <a:ext cx="8825948" cy="655394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7248939" y="1141809"/>
              <a:ext cx="1219200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 Inspira Pitch" pitchFamily="34" charset="0"/>
                </a:rPr>
                <a:t>2011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232436" y="1616768"/>
              <a:ext cx="795130" cy="49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 Inspira Pitch" pitchFamily="34" charset="0"/>
                </a:rPr>
                <a:t>06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306053" y="1647506"/>
              <a:ext cx="795130" cy="49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 Inspira Pitch" pitchFamily="34" charset="0"/>
                </a:rPr>
                <a:t>30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710598" y="1609867"/>
              <a:ext cx="1219200" cy="49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 Inspira Pitch" pitchFamily="34" charset="0"/>
                </a:rPr>
                <a:t>2011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049067" y="1627352"/>
              <a:ext cx="795130" cy="49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 Inspira Pitch" pitchFamily="34" charset="0"/>
                </a:rPr>
                <a:t>07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570202" y="3186866"/>
              <a:ext cx="5406523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b="1" dirty="0" smtClean="0">
                  <a:latin typeface="华文中宋" pitchFamily="2" charset="-122"/>
                  <a:ea typeface="华文中宋" pitchFamily="2" charset="-122"/>
                </a:rPr>
                <a:t>磁共振成像临床诊断与高级应用培训班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3922633" y="3595009"/>
              <a:ext cx="795130" cy="49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/>
                <a:t>8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406876" y="3539110"/>
              <a:ext cx="795130" cy="49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/>
                <a:t>24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6062852" y="1598731"/>
              <a:ext cx="795130" cy="49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/>
                <a:t>04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029903" y="2650435"/>
              <a:ext cx="2093113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 Inspira Pitch" pitchFamily="34" charset="0"/>
                </a:rPr>
                <a:t>2011-09-018</a:t>
              </a:r>
              <a:endPara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 Inspira Pitch" pitchFamily="34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287047" y="2279379"/>
              <a:ext cx="318232" cy="215443"/>
              <a:chOff x="2915476" y="2650436"/>
              <a:chExt cx="318232" cy="215443"/>
            </a:xfrm>
          </p:grpSpPr>
          <p:cxnSp>
            <p:nvCxnSpPr>
              <p:cNvPr id="29" name="直接连接符 28"/>
              <p:cNvCxnSpPr/>
              <p:nvPr/>
            </p:nvCxnSpPr>
            <p:spPr bwMode="auto">
              <a:xfrm>
                <a:off x="2915476" y="2650436"/>
                <a:ext cx="119270" cy="21544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接连接符 29"/>
              <p:cNvCxnSpPr/>
              <p:nvPr/>
            </p:nvCxnSpPr>
            <p:spPr bwMode="auto">
              <a:xfrm flipH="1">
                <a:off x="3034922" y="2650436"/>
                <a:ext cx="198786" cy="21544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6175860" y="5075583"/>
            <a:ext cx="20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2011   07  04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6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20987" y="785814"/>
            <a:ext cx="949461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2000" b="1">
                <a:latin typeface="华文中宋" pitchFamily="2" charset="-122"/>
                <a:ea typeface="华文中宋" pitchFamily="2" charset="-122"/>
              </a:rPr>
              <a:t>2011</a:t>
            </a:r>
            <a:r>
              <a:rPr lang="zh-CN" altLang="zh-CN" sz="2000" b="1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000" b="1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zh-CN" sz="2000" b="1"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 sz="2000" b="1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zh-CN" sz="2000" b="1">
                <a:latin typeface="华文中宋" pitchFamily="2" charset="-122"/>
                <a:ea typeface="华文中宋" pitchFamily="2" charset="-122"/>
              </a:rPr>
              <a:t>日（周六）</a:t>
            </a:r>
            <a:endParaRPr lang="zh-CN" altLang="zh-CN" sz="2000"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08:00-09:00	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腹部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3T MRI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检查与肝胆胰脾疾病（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		   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叶慧义 教授</a:t>
            </a:r>
            <a:endParaRPr lang="en-US" altLang="zh-CN" sz="2000"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09:00-11:00   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脊柱脊髓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3T MRI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检查与诊断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				      	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娄昕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   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副教授</a:t>
            </a:r>
          </a:p>
          <a:p>
            <a:pPr eaLnBrk="1" hangingPunct="1"/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11:00-12:00	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肾脏疾病的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MRI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检查与诊断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					   </a:t>
            </a:r>
            <a:r>
              <a:rPr lang="zh-CN" altLang="en-US" sz="2000">
                <a:latin typeface="华文中宋" pitchFamily="2" charset="-122"/>
                <a:ea typeface="华文中宋" pitchFamily="2" charset="-122"/>
              </a:rPr>
              <a:t>王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海屹 主治医师</a:t>
            </a:r>
            <a:endParaRPr lang="en-US" altLang="zh-CN" sz="2000"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endParaRPr lang="en-US" altLang="zh-CN" sz="2000"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14:00-16:00	3T MRI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在中枢神经系统的高等临床应用与科研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	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马林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   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教授</a:t>
            </a:r>
          </a:p>
          <a:p>
            <a:pPr eaLnBrk="1" hangingPunct="1"/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16:00-18:00	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腹部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3T MRI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检查与肝胆胰脾疾病（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sz="2000">
                <a:latin typeface="华文中宋" pitchFamily="2" charset="-122"/>
                <a:ea typeface="华文中宋" pitchFamily="2" charset="-122"/>
              </a:rPr>
              <a:t>		   </a:t>
            </a:r>
            <a:r>
              <a:rPr lang="zh-CN" altLang="zh-CN" sz="2000">
                <a:latin typeface="华文中宋" pitchFamily="2" charset="-122"/>
                <a:ea typeface="华文中宋" pitchFamily="2" charset="-122"/>
              </a:rPr>
              <a:t>叶慧义 教授</a:t>
            </a:r>
            <a:endParaRPr lang="en-US" altLang="zh-CN" sz="2000"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endParaRPr lang="zh-CN" altLang="en-US" sz="20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20987" y="4143314"/>
            <a:ext cx="949461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2011</a:t>
            </a:r>
            <a:r>
              <a:rPr lang="zh-CN" altLang="zh-CN" sz="2000" b="1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zh-CN" sz="2000" b="1" dirty="0"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 sz="2000" b="1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zh-CN" sz="2000" b="1" dirty="0">
                <a:latin typeface="华文中宋" pitchFamily="2" charset="-122"/>
                <a:ea typeface="华文中宋" pitchFamily="2" charset="-122"/>
              </a:rPr>
              <a:t>日（周日）</a:t>
            </a:r>
            <a:endParaRPr lang="zh-CN" altLang="zh-CN" sz="2000" dirty="0"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08:00-09:00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颈动脉斑块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MRI			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蔡剑鸣 副教授</a:t>
            </a:r>
          </a:p>
          <a:p>
            <a:pPr eaLnBrk="1" hangingPunct="1"/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09:00-11:00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乳腺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MRI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检查与诊断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		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程流泉 副教授</a:t>
            </a:r>
          </a:p>
          <a:p>
            <a:pPr eaLnBrk="1" hangingPunct="1"/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14:00-16:00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神经系统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MRI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检查与诊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断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	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娄昕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   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副教授</a:t>
            </a:r>
          </a:p>
          <a:p>
            <a:pPr eaLnBrk="1" hangingPunct="1"/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16:00-18:00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盆腔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MRI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与疾病诊断</a:t>
            </a: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			</a:t>
            </a:r>
            <a:r>
              <a:rPr lang="zh-CN" altLang="zh-CN" sz="2000" dirty="0">
                <a:latin typeface="华文中宋" pitchFamily="2" charset="-122"/>
                <a:ea typeface="华文中宋" pitchFamily="2" charset="-122"/>
              </a:rPr>
              <a:t>叶慧义 教授</a:t>
            </a:r>
          </a:p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75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03702" y="1279525"/>
            <a:ext cx="9073221" cy="1661993"/>
          </a:xfrm>
        </p:spPr>
        <p:txBody>
          <a:bodyPr>
            <a:spAutoFit/>
          </a:bodyPr>
          <a:lstStyle/>
          <a:p>
            <a:pPr algn="l"/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</a:rPr>
              <a:t>2011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 sz="2000" b="1" dirty="0" smtClean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日（周一）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08:00-10:00	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腹部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3T MRI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检查与肝胆胰脾疾病（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	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叶慧义 教授</a:t>
            </a:r>
            <a:b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10:00-11:00	3T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血管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MRI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与应用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						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程流泉 副教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11:00-12:00	</a:t>
            </a:r>
            <a: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  <a:t>培训班结束</a:t>
            </a:r>
            <a:br>
              <a:rPr lang="zh-CN" altLang="zh-CN" sz="2000" dirty="0" smtClean="0">
                <a:latin typeface="华文中宋" pitchFamily="2" charset="-122"/>
                <a:ea typeface="华文中宋" pitchFamily="2" charset="-122"/>
              </a:rPr>
            </a:br>
            <a:endParaRPr lang="zh-CN" altLang="en-US" sz="2000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4008" y="3890665"/>
            <a:ext cx="70718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www.gemredu.com</a:t>
            </a:r>
            <a:endParaRPr lang="en-US" altLang="zh-CN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主题​​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主题​​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67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</vt:lpstr>
      <vt:lpstr>PowerPoint Presentation</vt:lpstr>
      <vt:lpstr>PowerPoint Presentation</vt:lpstr>
      <vt:lpstr>PowerPoint Presentation</vt:lpstr>
      <vt:lpstr>2011年7月4日（周一） 08:00-10:00 腹部3T MRI检查与肝胆胰脾疾病（3） 叶慧义 教授 10:00-11:00 3T血管MRI与应用      程流泉 副教 11:00-12:00 培训班结束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2011-07-02T01:23:22Z</dcterms:created>
  <dcterms:modified xsi:type="dcterms:W3CDTF">2011-07-02T04:03:57Z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